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no george" initials="og" lastIdx="1" clrIdx="0">
    <p:extLst>
      <p:ext uri="{19B8F6BF-5375-455C-9EA6-DF929625EA0E}">
        <p15:presenceInfo xmlns:p15="http://schemas.microsoft.com/office/powerpoint/2012/main" userId="69b57897b50bf46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12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B414EF92-4532-4FC4-AB5C-8B8841AEC392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E749E476-2B7A-457D-8EE2-EE9DE6DDA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9071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765" cy="465643"/>
          </a:xfrm>
          <a:prstGeom prst="rect">
            <a:avLst/>
          </a:prstGeom>
        </p:spPr>
        <p:txBody>
          <a:bodyPr vert="horz" lIns="61393" tIns="30696" rIns="61393" bIns="30696" rtlCol="0"/>
          <a:lstStyle>
            <a:lvl1pPr algn="l">
              <a:defRPr sz="8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93" y="0"/>
            <a:ext cx="3038887" cy="465643"/>
          </a:xfrm>
          <a:prstGeom prst="rect">
            <a:avLst/>
          </a:prstGeom>
        </p:spPr>
        <p:txBody>
          <a:bodyPr vert="horz" lIns="61393" tIns="30696" rIns="61393" bIns="30696" rtlCol="0"/>
          <a:lstStyle>
            <a:lvl1pPr algn="r">
              <a:defRPr sz="800"/>
            </a:lvl1pPr>
          </a:lstStyle>
          <a:p>
            <a:fld id="{BB6F3CE9-B8A1-446F-B688-9992E2557E48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1393" tIns="30696" rIns="61393" bIns="3069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592" y="4473456"/>
            <a:ext cx="5609217" cy="3661408"/>
          </a:xfrm>
          <a:prstGeom prst="rect">
            <a:avLst/>
          </a:prstGeom>
        </p:spPr>
        <p:txBody>
          <a:bodyPr vert="horz" lIns="61393" tIns="30696" rIns="61393" bIns="3069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758"/>
            <a:ext cx="3037765" cy="465642"/>
          </a:xfrm>
          <a:prstGeom prst="rect">
            <a:avLst/>
          </a:prstGeom>
        </p:spPr>
        <p:txBody>
          <a:bodyPr vert="horz" lIns="61393" tIns="30696" rIns="61393" bIns="30696" rtlCol="0" anchor="b"/>
          <a:lstStyle>
            <a:lvl1pPr algn="l">
              <a:defRPr sz="8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93" y="8830758"/>
            <a:ext cx="3038887" cy="465642"/>
          </a:xfrm>
          <a:prstGeom prst="rect">
            <a:avLst/>
          </a:prstGeom>
        </p:spPr>
        <p:txBody>
          <a:bodyPr vert="horz" lIns="61393" tIns="30696" rIns="61393" bIns="30696" rtlCol="0" anchor="b"/>
          <a:lstStyle>
            <a:lvl1pPr algn="r">
              <a:defRPr sz="800"/>
            </a:lvl1pPr>
          </a:lstStyle>
          <a:p>
            <a:fld id="{42FA8FC4-D7F7-48A2-A941-B343594F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733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45157-932E-4BC4-8600-9F704E5E8BB3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151E-2737-41C3-A97A-01D313506D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922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45157-932E-4BC4-8600-9F704E5E8BB3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151E-2737-41C3-A97A-01D313506D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3315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45157-932E-4BC4-8600-9F704E5E8BB3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151E-2737-41C3-A97A-01D313506D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415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45157-932E-4BC4-8600-9F704E5E8BB3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151E-2737-41C3-A97A-01D313506D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850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45157-932E-4BC4-8600-9F704E5E8BB3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151E-2737-41C3-A97A-01D313506D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203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45157-932E-4BC4-8600-9F704E5E8BB3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151E-2737-41C3-A97A-01D313506D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785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45157-932E-4BC4-8600-9F704E5E8BB3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151E-2737-41C3-A97A-01D313506D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425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45157-932E-4BC4-8600-9F704E5E8BB3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151E-2737-41C3-A97A-01D313506D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0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45157-932E-4BC4-8600-9F704E5E8BB3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151E-2737-41C3-A97A-01D313506D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2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45157-932E-4BC4-8600-9F704E5E8BB3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151E-2737-41C3-A97A-01D313506D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0685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45157-932E-4BC4-8600-9F704E5E8BB3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2151E-2737-41C3-A97A-01D313506D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8025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45157-932E-4BC4-8600-9F704E5E8BB3}" type="datetimeFigureOut">
              <a:rPr kumimoji="1" lang="ja-JP" altLang="en-US" smtClean="0"/>
              <a:t>2022/11/24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2151E-2737-41C3-A97A-01D313506D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529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グループ化 42"/>
          <p:cNvGrpSpPr/>
          <p:nvPr/>
        </p:nvGrpSpPr>
        <p:grpSpPr>
          <a:xfrm>
            <a:off x="6443305" y="2627985"/>
            <a:ext cx="1044614" cy="957284"/>
            <a:chOff x="737191" y="5188688"/>
            <a:chExt cx="520995" cy="482010"/>
          </a:xfrm>
        </p:grpSpPr>
        <p:cxnSp>
          <p:nvCxnSpPr>
            <p:cNvPr id="44" name="直線コネクタ 43"/>
            <p:cNvCxnSpPr>
              <a:cxnSpLocks/>
            </p:cNvCxnSpPr>
            <p:nvPr/>
          </p:nvCxnSpPr>
          <p:spPr>
            <a:xfrm>
              <a:off x="737191" y="5188688"/>
              <a:ext cx="0" cy="48201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コネクタ 44"/>
            <p:cNvCxnSpPr>
              <a:cxnSpLocks/>
            </p:cNvCxnSpPr>
            <p:nvPr/>
          </p:nvCxnSpPr>
          <p:spPr>
            <a:xfrm>
              <a:off x="1258186" y="5188688"/>
              <a:ext cx="0" cy="48201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/>
            <p:cNvCxnSpPr>
              <a:cxnSpLocks/>
            </p:cNvCxnSpPr>
            <p:nvPr/>
          </p:nvCxnSpPr>
          <p:spPr>
            <a:xfrm>
              <a:off x="737191" y="5188688"/>
              <a:ext cx="520995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テキスト ボックス 60"/>
          <p:cNvSpPr txBox="1"/>
          <p:nvPr/>
        </p:nvSpPr>
        <p:spPr>
          <a:xfrm>
            <a:off x="7767416" y="3221442"/>
            <a:ext cx="38985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b="1" dirty="0"/>
              <a:t>D</a:t>
            </a:r>
            <a:br>
              <a:rPr kumimoji="1" lang="en-US" altLang="ja-JP" sz="1600" b="1" dirty="0"/>
            </a:br>
            <a:r>
              <a:rPr kumimoji="1" lang="ja-JP" altLang="en-US" sz="1600" b="1" dirty="0"/>
              <a:t>の</a:t>
            </a:r>
            <a:br>
              <a:rPr kumimoji="1" lang="en-US" altLang="ja-JP" sz="1600" b="1" dirty="0"/>
            </a:br>
            <a:r>
              <a:rPr kumimoji="1" lang="ja-JP" altLang="en-US" sz="1600" b="1" dirty="0"/>
              <a:t>敗</a:t>
            </a:r>
            <a:br>
              <a:rPr kumimoji="1" lang="en-US" altLang="ja-JP" sz="1600" b="1" dirty="0"/>
            </a:br>
            <a:r>
              <a:rPr kumimoji="1" lang="ja-JP" altLang="en-US" sz="1600" b="1" dirty="0"/>
              <a:t>者</a:t>
            </a: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8712070" y="3221442"/>
            <a:ext cx="39946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b="1" dirty="0"/>
              <a:t>F</a:t>
            </a:r>
            <a:br>
              <a:rPr kumimoji="1" lang="en-US" altLang="ja-JP" sz="1600" b="1" dirty="0"/>
            </a:br>
            <a:r>
              <a:rPr kumimoji="1" lang="ja-JP" altLang="en-US" sz="1600" b="1" dirty="0"/>
              <a:t>の</a:t>
            </a:r>
            <a:br>
              <a:rPr kumimoji="1" lang="en-US" altLang="ja-JP" sz="1600" b="1" dirty="0"/>
            </a:br>
            <a:r>
              <a:rPr kumimoji="1" lang="ja-JP" altLang="en-US" sz="1600" b="1" dirty="0"/>
              <a:t>敗</a:t>
            </a:r>
            <a:br>
              <a:rPr kumimoji="1" lang="en-US" altLang="ja-JP" sz="1600" b="1" dirty="0"/>
            </a:br>
            <a:r>
              <a:rPr kumimoji="1" lang="ja-JP" altLang="en-US" sz="1600" b="1" dirty="0"/>
              <a:t>者</a:t>
            </a: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7290761" y="3615098"/>
            <a:ext cx="38985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b="1" dirty="0"/>
              <a:t>C</a:t>
            </a:r>
            <a:br>
              <a:rPr kumimoji="1" lang="en-US" altLang="ja-JP" sz="1600" b="1" dirty="0"/>
            </a:br>
            <a:r>
              <a:rPr kumimoji="1" lang="ja-JP" altLang="en-US" sz="1600" b="1" dirty="0"/>
              <a:t>の</a:t>
            </a:r>
            <a:br>
              <a:rPr kumimoji="1" lang="en-US" altLang="ja-JP" sz="1600" b="1" dirty="0"/>
            </a:br>
            <a:r>
              <a:rPr kumimoji="1" lang="ja-JP" altLang="en-US" sz="1600" b="1" dirty="0"/>
              <a:t>敗</a:t>
            </a:r>
            <a:br>
              <a:rPr kumimoji="1" lang="en-US" altLang="ja-JP" sz="1600" b="1" dirty="0"/>
            </a:br>
            <a:r>
              <a:rPr kumimoji="1" lang="ja-JP" altLang="en-US" sz="1600" b="1" dirty="0"/>
              <a:t>者</a:t>
            </a:r>
          </a:p>
        </p:txBody>
      </p:sp>
      <p:grpSp>
        <p:nvGrpSpPr>
          <p:cNvPr id="65" name="グループ化 64"/>
          <p:cNvGrpSpPr/>
          <p:nvPr/>
        </p:nvGrpSpPr>
        <p:grpSpPr>
          <a:xfrm>
            <a:off x="5668132" y="2025879"/>
            <a:ext cx="1304780" cy="1559400"/>
            <a:chOff x="737191" y="5141833"/>
            <a:chExt cx="520995" cy="1550207"/>
          </a:xfrm>
        </p:grpSpPr>
        <p:cxnSp>
          <p:nvCxnSpPr>
            <p:cNvPr id="66" name="直線コネクタ 65"/>
            <p:cNvCxnSpPr>
              <a:cxnSpLocks/>
            </p:cNvCxnSpPr>
            <p:nvPr/>
          </p:nvCxnSpPr>
          <p:spPr>
            <a:xfrm>
              <a:off x="737191" y="5141833"/>
              <a:ext cx="0" cy="155020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>
              <a:cxnSpLocks/>
            </p:cNvCxnSpPr>
            <p:nvPr/>
          </p:nvCxnSpPr>
          <p:spPr>
            <a:xfrm>
              <a:off x="1258186" y="5141833"/>
              <a:ext cx="0" cy="60148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/>
            <p:cNvCxnSpPr>
              <a:cxnSpLocks/>
            </p:cNvCxnSpPr>
            <p:nvPr/>
          </p:nvCxnSpPr>
          <p:spPr>
            <a:xfrm>
              <a:off x="737191" y="5151202"/>
              <a:ext cx="520995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0" name="テキスト ボックス 99"/>
          <p:cNvSpPr txBox="1"/>
          <p:nvPr/>
        </p:nvSpPr>
        <p:spPr>
          <a:xfrm>
            <a:off x="5487819" y="3635479"/>
            <a:ext cx="38985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b="1" dirty="0"/>
              <a:t>A</a:t>
            </a:r>
            <a:br>
              <a:rPr kumimoji="1" lang="en-US" altLang="ja-JP" sz="1600" b="1" dirty="0"/>
            </a:br>
            <a:r>
              <a:rPr kumimoji="1" lang="ja-JP" altLang="en-US" sz="1600" b="1" dirty="0"/>
              <a:t>の</a:t>
            </a:r>
            <a:endParaRPr kumimoji="1" lang="en-US" altLang="ja-JP" sz="1600" b="1" dirty="0"/>
          </a:p>
          <a:p>
            <a:pPr algn="ctr"/>
            <a:r>
              <a:rPr kumimoji="1" lang="ja-JP" altLang="en-US" sz="1600" b="1" dirty="0"/>
              <a:t>敗</a:t>
            </a:r>
            <a:br>
              <a:rPr kumimoji="1" lang="en-US" altLang="ja-JP" sz="1600" b="1" dirty="0"/>
            </a:br>
            <a:r>
              <a:rPr kumimoji="1" lang="ja-JP" altLang="en-US" sz="1600" b="1" dirty="0"/>
              <a:t>者</a:t>
            </a: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6268138" y="3635479"/>
            <a:ext cx="38985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b="1" dirty="0"/>
              <a:t>B</a:t>
            </a:r>
            <a:br>
              <a:rPr kumimoji="1" lang="en-US" altLang="ja-JP" sz="1600" b="1" dirty="0"/>
            </a:br>
            <a:r>
              <a:rPr kumimoji="1" lang="ja-JP" altLang="en-US" sz="1600" b="1" dirty="0"/>
              <a:t>の</a:t>
            </a:r>
            <a:br>
              <a:rPr kumimoji="1" lang="en-US" altLang="ja-JP" sz="1600" b="1" dirty="0"/>
            </a:br>
            <a:r>
              <a:rPr kumimoji="1" lang="ja-JP" altLang="en-US" sz="1600" b="1" dirty="0"/>
              <a:t>敗</a:t>
            </a:r>
            <a:br>
              <a:rPr kumimoji="1" lang="en-US" altLang="ja-JP" sz="1600" b="1" dirty="0"/>
            </a:br>
            <a:r>
              <a:rPr kumimoji="1" lang="ja-JP" altLang="en-US" sz="1600" b="1" dirty="0"/>
              <a:t>者</a:t>
            </a:r>
          </a:p>
        </p:txBody>
      </p:sp>
      <p:cxnSp>
        <p:nvCxnSpPr>
          <p:cNvPr id="102" name="直線コネクタ 101"/>
          <p:cNvCxnSpPr>
            <a:cxnSpLocks/>
          </p:cNvCxnSpPr>
          <p:nvPr/>
        </p:nvCxnSpPr>
        <p:spPr>
          <a:xfrm>
            <a:off x="6384450" y="1848147"/>
            <a:ext cx="0" cy="1777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正方形/長方形 102"/>
          <p:cNvSpPr/>
          <p:nvPr/>
        </p:nvSpPr>
        <p:spPr>
          <a:xfrm>
            <a:off x="5935875" y="1509401"/>
            <a:ext cx="980458" cy="34733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tx1"/>
                </a:solidFill>
              </a:rPr>
              <a:t>3</a:t>
            </a:r>
            <a:r>
              <a:rPr kumimoji="1" lang="ja-JP" altLang="en-US" b="1" dirty="0">
                <a:solidFill>
                  <a:schemeClr val="tx1"/>
                </a:solidFill>
              </a:rPr>
              <a:t>位</a:t>
            </a:r>
          </a:p>
        </p:txBody>
      </p:sp>
      <p:sp>
        <p:nvSpPr>
          <p:cNvPr id="105" name="タイトル 104"/>
          <p:cNvSpPr>
            <a:spLocks noGrp="1"/>
          </p:cNvSpPr>
          <p:nvPr>
            <p:ph type="title"/>
          </p:nvPr>
        </p:nvSpPr>
        <p:spPr>
          <a:xfrm>
            <a:off x="0" y="41466"/>
            <a:ext cx="9144000" cy="701102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3600" b="1" dirty="0"/>
              <a:t>第</a:t>
            </a:r>
            <a:r>
              <a:rPr kumimoji="1" lang="en-US" altLang="ja-JP" sz="3600" b="1" dirty="0"/>
              <a:t>76</a:t>
            </a:r>
            <a:r>
              <a:rPr kumimoji="1" lang="ja-JP" altLang="en-US" sz="3600" b="1" dirty="0"/>
              <a:t>回ラムセス杯トーナメント表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7934869" y="1508889"/>
            <a:ext cx="989059" cy="1646040"/>
            <a:chOff x="6362490" y="1503626"/>
            <a:chExt cx="989059" cy="1646040"/>
          </a:xfrm>
        </p:grpSpPr>
        <p:grpSp>
          <p:nvGrpSpPr>
            <p:cNvPr id="95" name="グループ化 94"/>
            <p:cNvGrpSpPr/>
            <p:nvPr/>
          </p:nvGrpSpPr>
          <p:grpSpPr>
            <a:xfrm>
              <a:off x="6379270" y="2069985"/>
              <a:ext cx="972279" cy="1079681"/>
              <a:chOff x="737191" y="5188688"/>
              <a:chExt cx="520995" cy="482010"/>
            </a:xfrm>
          </p:grpSpPr>
          <p:cxnSp>
            <p:nvCxnSpPr>
              <p:cNvPr id="96" name="直線コネクタ 95"/>
              <p:cNvCxnSpPr>
                <a:cxnSpLocks/>
              </p:cNvCxnSpPr>
              <p:nvPr/>
            </p:nvCxnSpPr>
            <p:spPr>
              <a:xfrm>
                <a:off x="737191" y="5188688"/>
                <a:ext cx="0" cy="48201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直線コネクタ 96"/>
              <p:cNvCxnSpPr>
                <a:cxnSpLocks/>
              </p:cNvCxnSpPr>
              <p:nvPr/>
            </p:nvCxnSpPr>
            <p:spPr>
              <a:xfrm>
                <a:off x="1258186" y="5188688"/>
                <a:ext cx="0" cy="48201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直線コネクタ 97"/>
              <p:cNvCxnSpPr>
                <a:cxnSpLocks/>
              </p:cNvCxnSpPr>
              <p:nvPr/>
            </p:nvCxnSpPr>
            <p:spPr>
              <a:xfrm>
                <a:off x="737191" y="5188688"/>
                <a:ext cx="520995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9" name="直線コネクタ 88">
              <a:extLst>
                <a:ext uri="{FF2B5EF4-FFF2-40B4-BE49-F238E27FC236}">
                  <a16:creationId xmlns:a16="http://schemas.microsoft.com/office/drawing/2014/main" id="{688CCC02-2CEA-4FF8-A204-FF9C0FF793F5}"/>
                </a:ext>
              </a:extLst>
            </p:cNvPr>
            <p:cNvCxnSpPr>
              <a:cxnSpLocks/>
            </p:cNvCxnSpPr>
            <p:nvPr/>
          </p:nvCxnSpPr>
          <p:spPr>
            <a:xfrm>
              <a:off x="6896579" y="1842372"/>
              <a:ext cx="0" cy="21972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正方形/長方形 89">
              <a:extLst>
                <a:ext uri="{FF2B5EF4-FFF2-40B4-BE49-F238E27FC236}">
                  <a16:creationId xmlns:a16="http://schemas.microsoft.com/office/drawing/2014/main" id="{90BF7574-2FA4-42DE-A3F1-5CB69D10F328}"/>
                </a:ext>
              </a:extLst>
            </p:cNvPr>
            <p:cNvSpPr/>
            <p:nvPr/>
          </p:nvSpPr>
          <p:spPr>
            <a:xfrm>
              <a:off x="6362490" y="1503626"/>
              <a:ext cx="980458" cy="347330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>
                  <a:solidFill>
                    <a:schemeClr val="tx1"/>
                  </a:solidFill>
                </a:rPr>
                <a:t>3</a:t>
              </a:r>
              <a:r>
                <a:rPr kumimoji="1" lang="ja-JP" altLang="en-US" b="1" dirty="0">
                  <a:solidFill>
                    <a:schemeClr val="tx1"/>
                  </a:solidFill>
                </a:rPr>
                <a:t>位</a:t>
              </a:r>
            </a:p>
          </p:txBody>
        </p:sp>
      </p:grpSp>
      <p:sp>
        <p:nvSpPr>
          <p:cNvPr id="49" name="テキスト ボックス 48"/>
          <p:cNvSpPr txBox="1"/>
          <p:nvPr/>
        </p:nvSpPr>
        <p:spPr>
          <a:xfrm>
            <a:off x="-90251" y="4699396"/>
            <a:ext cx="545727" cy="1679747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kumimoji="1" lang="ja-JP" altLang="en-US" sz="1600" dirty="0"/>
              <a:t>コリンズ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61479" y="1030588"/>
            <a:ext cx="5164841" cy="3728478"/>
            <a:chOff x="1669363" y="1225981"/>
            <a:chExt cx="3032370" cy="1725910"/>
          </a:xfrm>
        </p:grpSpPr>
        <p:grpSp>
          <p:nvGrpSpPr>
            <p:cNvPr id="13" name="グループ化 12"/>
            <p:cNvGrpSpPr/>
            <p:nvPr/>
          </p:nvGrpSpPr>
          <p:grpSpPr>
            <a:xfrm>
              <a:off x="2252600" y="2469881"/>
              <a:ext cx="520995" cy="482010"/>
              <a:chOff x="737191" y="5188688"/>
              <a:chExt cx="520995" cy="482010"/>
            </a:xfrm>
          </p:grpSpPr>
          <p:cxnSp>
            <p:nvCxnSpPr>
              <p:cNvPr id="14" name="直線コネクタ 13"/>
              <p:cNvCxnSpPr>
                <a:cxnSpLocks/>
              </p:cNvCxnSpPr>
              <p:nvPr/>
            </p:nvCxnSpPr>
            <p:spPr>
              <a:xfrm>
                <a:off x="737191" y="5188688"/>
                <a:ext cx="0" cy="48201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線コネクタ 14"/>
              <p:cNvCxnSpPr>
                <a:cxnSpLocks/>
              </p:cNvCxnSpPr>
              <p:nvPr/>
            </p:nvCxnSpPr>
            <p:spPr>
              <a:xfrm>
                <a:off x="1258186" y="5188688"/>
                <a:ext cx="0" cy="48201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コネクタ 15"/>
              <p:cNvCxnSpPr>
                <a:cxnSpLocks/>
              </p:cNvCxnSpPr>
              <p:nvPr/>
            </p:nvCxnSpPr>
            <p:spPr>
              <a:xfrm>
                <a:off x="737191" y="5188688"/>
                <a:ext cx="520995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グループ化 16"/>
            <p:cNvGrpSpPr/>
            <p:nvPr/>
          </p:nvGrpSpPr>
          <p:grpSpPr>
            <a:xfrm>
              <a:off x="3150215" y="2469881"/>
              <a:ext cx="520995" cy="482010"/>
              <a:chOff x="737191" y="5188688"/>
              <a:chExt cx="520995" cy="482010"/>
            </a:xfrm>
          </p:grpSpPr>
          <p:cxnSp>
            <p:nvCxnSpPr>
              <p:cNvPr id="18" name="直線コネクタ 17"/>
              <p:cNvCxnSpPr>
                <a:cxnSpLocks/>
              </p:cNvCxnSpPr>
              <p:nvPr/>
            </p:nvCxnSpPr>
            <p:spPr>
              <a:xfrm>
                <a:off x="737191" y="5188688"/>
                <a:ext cx="0" cy="48201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線コネクタ 18"/>
              <p:cNvCxnSpPr>
                <a:cxnSpLocks/>
              </p:cNvCxnSpPr>
              <p:nvPr/>
            </p:nvCxnSpPr>
            <p:spPr>
              <a:xfrm>
                <a:off x="1258186" y="5188688"/>
                <a:ext cx="0" cy="48201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コネクタ 19"/>
              <p:cNvCxnSpPr>
                <a:cxnSpLocks/>
              </p:cNvCxnSpPr>
              <p:nvPr/>
            </p:nvCxnSpPr>
            <p:spPr>
              <a:xfrm>
                <a:off x="737191" y="5188688"/>
                <a:ext cx="520995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グループ化 20"/>
            <p:cNvGrpSpPr/>
            <p:nvPr/>
          </p:nvGrpSpPr>
          <p:grpSpPr>
            <a:xfrm>
              <a:off x="4180738" y="2469881"/>
              <a:ext cx="520995" cy="482010"/>
              <a:chOff x="737191" y="5188688"/>
              <a:chExt cx="520995" cy="482010"/>
            </a:xfrm>
          </p:grpSpPr>
          <p:cxnSp>
            <p:nvCxnSpPr>
              <p:cNvPr id="22" name="直線コネクタ 21"/>
              <p:cNvCxnSpPr>
                <a:cxnSpLocks/>
              </p:cNvCxnSpPr>
              <p:nvPr/>
            </p:nvCxnSpPr>
            <p:spPr>
              <a:xfrm>
                <a:off x="737191" y="5188688"/>
                <a:ext cx="0" cy="48201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線コネクタ 22"/>
              <p:cNvCxnSpPr>
                <a:cxnSpLocks/>
              </p:cNvCxnSpPr>
              <p:nvPr/>
            </p:nvCxnSpPr>
            <p:spPr>
              <a:xfrm>
                <a:off x="1258186" y="5188688"/>
                <a:ext cx="0" cy="48201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コネクタ 23"/>
              <p:cNvCxnSpPr>
                <a:cxnSpLocks/>
              </p:cNvCxnSpPr>
              <p:nvPr/>
            </p:nvCxnSpPr>
            <p:spPr>
              <a:xfrm>
                <a:off x="737191" y="5188688"/>
                <a:ext cx="520995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グループ化 24"/>
            <p:cNvGrpSpPr/>
            <p:nvPr/>
          </p:nvGrpSpPr>
          <p:grpSpPr>
            <a:xfrm>
              <a:off x="3423836" y="2116454"/>
              <a:ext cx="972279" cy="353427"/>
              <a:chOff x="737191" y="5188688"/>
              <a:chExt cx="520995" cy="498970"/>
            </a:xfrm>
          </p:grpSpPr>
          <p:cxnSp>
            <p:nvCxnSpPr>
              <p:cNvPr id="26" name="直線コネクタ 25"/>
              <p:cNvCxnSpPr>
                <a:cxnSpLocks/>
              </p:cNvCxnSpPr>
              <p:nvPr/>
            </p:nvCxnSpPr>
            <p:spPr>
              <a:xfrm>
                <a:off x="737191" y="5188688"/>
                <a:ext cx="0" cy="49897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コネクタ 26"/>
              <p:cNvCxnSpPr>
                <a:cxnSpLocks/>
              </p:cNvCxnSpPr>
              <p:nvPr/>
            </p:nvCxnSpPr>
            <p:spPr>
              <a:xfrm>
                <a:off x="1258186" y="5188688"/>
                <a:ext cx="0" cy="49897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コネクタ 27"/>
              <p:cNvCxnSpPr>
                <a:cxnSpLocks/>
              </p:cNvCxnSpPr>
              <p:nvPr/>
            </p:nvCxnSpPr>
            <p:spPr>
              <a:xfrm>
                <a:off x="737191" y="5188688"/>
                <a:ext cx="520995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グループ化 28"/>
            <p:cNvGrpSpPr/>
            <p:nvPr/>
          </p:nvGrpSpPr>
          <p:grpSpPr>
            <a:xfrm>
              <a:off x="1669363" y="2116454"/>
              <a:ext cx="838356" cy="353427"/>
              <a:chOff x="737191" y="5188688"/>
              <a:chExt cx="520995" cy="498970"/>
            </a:xfrm>
          </p:grpSpPr>
          <p:cxnSp>
            <p:nvCxnSpPr>
              <p:cNvPr id="31" name="直線コネクタ 30"/>
              <p:cNvCxnSpPr>
                <a:cxnSpLocks/>
              </p:cNvCxnSpPr>
              <p:nvPr/>
            </p:nvCxnSpPr>
            <p:spPr>
              <a:xfrm>
                <a:off x="1258186" y="5188688"/>
                <a:ext cx="0" cy="49897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コネクタ 31"/>
              <p:cNvCxnSpPr>
                <a:cxnSpLocks/>
              </p:cNvCxnSpPr>
              <p:nvPr/>
            </p:nvCxnSpPr>
            <p:spPr>
              <a:xfrm>
                <a:off x="737191" y="5188688"/>
                <a:ext cx="520995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" name="グループ化 76"/>
            <p:cNvGrpSpPr/>
            <p:nvPr/>
          </p:nvGrpSpPr>
          <p:grpSpPr>
            <a:xfrm>
              <a:off x="2070076" y="1780926"/>
              <a:ext cx="1878661" cy="330914"/>
              <a:chOff x="737191" y="5188688"/>
              <a:chExt cx="520995" cy="482010"/>
            </a:xfrm>
          </p:grpSpPr>
          <p:cxnSp>
            <p:nvCxnSpPr>
              <p:cNvPr id="78" name="直線コネクタ 77"/>
              <p:cNvCxnSpPr>
                <a:cxnSpLocks/>
              </p:cNvCxnSpPr>
              <p:nvPr/>
            </p:nvCxnSpPr>
            <p:spPr>
              <a:xfrm>
                <a:off x="737191" y="5188688"/>
                <a:ext cx="0" cy="48201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線コネクタ 78"/>
              <p:cNvCxnSpPr>
                <a:cxnSpLocks/>
              </p:cNvCxnSpPr>
              <p:nvPr/>
            </p:nvCxnSpPr>
            <p:spPr>
              <a:xfrm>
                <a:off x="1258186" y="5188688"/>
                <a:ext cx="0" cy="48201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線コネクタ 79"/>
              <p:cNvCxnSpPr>
                <a:cxnSpLocks/>
              </p:cNvCxnSpPr>
              <p:nvPr/>
            </p:nvCxnSpPr>
            <p:spPr>
              <a:xfrm>
                <a:off x="737191" y="5188688"/>
                <a:ext cx="520995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3" name="直線コネクタ 92"/>
            <p:cNvCxnSpPr>
              <a:cxnSpLocks/>
            </p:cNvCxnSpPr>
            <p:nvPr/>
          </p:nvCxnSpPr>
          <p:spPr>
            <a:xfrm>
              <a:off x="3003604" y="1564727"/>
              <a:ext cx="0" cy="21972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正方形/長方形 93"/>
            <p:cNvSpPr/>
            <p:nvPr/>
          </p:nvSpPr>
          <p:spPr>
            <a:xfrm>
              <a:off x="2081392" y="1225981"/>
              <a:ext cx="1860424" cy="347330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>
                  <a:solidFill>
                    <a:schemeClr val="tx1"/>
                  </a:solidFill>
                </a:rPr>
                <a:t>優勝／準優勝</a:t>
              </a:r>
            </a:p>
          </p:txBody>
        </p:sp>
        <p:cxnSp>
          <p:nvCxnSpPr>
            <p:cNvPr id="73" name="直線コネクタ 13"/>
            <p:cNvCxnSpPr>
              <a:cxnSpLocks/>
            </p:cNvCxnSpPr>
            <p:nvPr/>
          </p:nvCxnSpPr>
          <p:spPr>
            <a:xfrm>
              <a:off x="1673480" y="2119361"/>
              <a:ext cx="0" cy="83252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タイトル 104"/>
          <p:cNvSpPr txBox="1">
            <a:spLocks/>
          </p:cNvSpPr>
          <p:nvPr/>
        </p:nvSpPr>
        <p:spPr>
          <a:xfrm>
            <a:off x="541829" y="3476631"/>
            <a:ext cx="2124093" cy="11909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200" b="1" dirty="0"/>
              <a:t>第</a:t>
            </a:r>
            <a:r>
              <a:rPr lang="en-US" altLang="ja-JP" sz="1200" b="1" dirty="0"/>
              <a:t>1</a:t>
            </a:r>
            <a:r>
              <a:rPr lang="ja-JP" altLang="en-US" sz="1200" b="1" dirty="0"/>
              <a:t>試合</a:t>
            </a:r>
            <a:endParaRPr lang="en-US" altLang="ja-JP" sz="1200" b="1" dirty="0"/>
          </a:p>
          <a:p>
            <a:pPr algn="ctr"/>
            <a:r>
              <a:rPr lang="en-US" altLang="ja-JP" sz="1200" b="1" dirty="0"/>
              <a:t>8:00</a:t>
            </a:r>
            <a:r>
              <a:rPr lang="ja-JP" altLang="en-US" sz="1200" b="1" dirty="0"/>
              <a:t>～</a:t>
            </a:r>
            <a:r>
              <a:rPr lang="en-US" altLang="ja-JP" sz="1200" b="1" dirty="0"/>
              <a:t>8:40</a:t>
            </a:r>
          </a:p>
          <a:p>
            <a:pPr algn="ctr"/>
            <a:r>
              <a:rPr lang="en-US" altLang="ja-JP" sz="1200" b="1" dirty="0"/>
              <a:t>(A)</a:t>
            </a:r>
            <a:endParaRPr lang="ja-JP" altLang="en-US" sz="1200" b="1" dirty="0"/>
          </a:p>
        </p:txBody>
      </p:sp>
      <p:sp>
        <p:nvSpPr>
          <p:cNvPr id="82" name="タイトル 104"/>
          <p:cNvSpPr txBox="1">
            <a:spLocks/>
          </p:cNvSpPr>
          <p:nvPr/>
        </p:nvSpPr>
        <p:spPr>
          <a:xfrm>
            <a:off x="2065829" y="3491871"/>
            <a:ext cx="2124093" cy="11909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200" b="1" dirty="0"/>
              <a:t>第</a:t>
            </a:r>
            <a:r>
              <a:rPr lang="en-US" altLang="ja-JP" sz="1200" b="1" dirty="0"/>
              <a:t>2</a:t>
            </a:r>
            <a:r>
              <a:rPr lang="ja-JP" altLang="en-US" sz="1200" b="1" dirty="0"/>
              <a:t>試合</a:t>
            </a:r>
            <a:endParaRPr lang="en-US" altLang="ja-JP" sz="1200" b="1" dirty="0"/>
          </a:p>
          <a:p>
            <a:pPr algn="ctr"/>
            <a:r>
              <a:rPr lang="en-US" altLang="ja-JP" sz="1200" b="1" dirty="0"/>
              <a:t>9:00</a:t>
            </a:r>
            <a:r>
              <a:rPr lang="ja-JP" altLang="en-US" sz="1200" b="1" dirty="0"/>
              <a:t>～</a:t>
            </a:r>
            <a:r>
              <a:rPr lang="en-US" altLang="ja-JP" sz="1200" b="1" dirty="0"/>
              <a:t>9:40</a:t>
            </a:r>
          </a:p>
          <a:p>
            <a:pPr algn="ctr"/>
            <a:r>
              <a:rPr lang="en-US" altLang="ja-JP" sz="1200" b="1" dirty="0"/>
              <a:t>(B)</a:t>
            </a:r>
            <a:endParaRPr lang="ja-JP" altLang="en-US" sz="1200" b="1" dirty="0"/>
          </a:p>
        </p:txBody>
      </p:sp>
      <p:sp>
        <p:nvSpPr>
          <p:cNvPr id="83" name="タイトル 104"/>
          <p:cNvSpPr txBox="1">
            <a:spLocks/>
          </p:cNvSpPr>
          <p:nvPr/>
        </p:nvSpPr>
        <p:spPr>
          <a:xfrm>
            <a:off x="6991401" y="844361"/>
            <a:ext cx="2697707" cy="7011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800" b="1" dirty="0"/>
              <a:t>真の</a:t>
            </a:r>
            <a:r>
              <a:rPr lang="en-US" altLang="ja-JP" sz="1800" b="1" dirty="0"/>
              <a:t>3</a:t>
            </a:r>
            <a:r>
              <a:rPr lang="ja-JP" altLang="en-US" sz="1800" b="1" dirty="0"/>
              <a:t>位決定戦</a:t>
            </a:r>
          </a:p>
        </p:txBody>
      </p:sp>
      <p:sp>
        <p:nvSpPr>
          <p:cNvPr id="85" name="タイトル 104"/>
          <p:cNvSpPr txBox="1">
            <a:spLocks/>
          </p:cNvSpPr>
          <p:nvPr/>
        </p:nvSpPr>
        <p:spPr>
          <a:xfrm>
            <a:off x="5496740" y="836474"/>
            <a:ext cx="1915408" cy="7011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800" b="1" dirty="0"/>
              <a:t>敗者復活からの</a:t>
            </a:r>
            <a:endParaRPr lang="en-US" altLang="ja-JP" sz="1800" b="1" dirty="0"/>
          </a:p>
          <a:p>
            <a:pPr algn="ctr"/>
            <a:r>
              <a:rPr lang="en-US" altLang="ja-JP" sz="1800" b="1" dirty="0"/>
              <a:t>3</a:t>
            </a:r>
            <a:r>
              <a:rPr lang="ja-JP" altLang="en-US" sz="1800" b="1" dirty="0"/>
              <a:t>位決定戦</a:t>
            </a:r>
          </a:p>
        </p:txBody>
      </p:sp>
      <p:sp>
        <p:nvSpPr>
          <p:cNvPr id="86" name="タイトル 104"/>
          <p:cNvSpPr txBox="1">
            <a:spLocks/>
          </p:cNvSpPr>
          <p:nvPr/>
        </p:nvSpPr>
        <p:spPr>
          <a:xfrm>
            <a:off x="3818712" y="3479396"/>
            <a:ext cx="2124093" cy="11909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200" b="1" dirty="0"/>
              <a:t>第</a:t>
            </a:r>
            <a:r>
              <a:rPr lang="en-US" altLang="ja-JP" sz="1200" b="1" dirty="0"/>
              <a:t>3</a:t>
            </a:r>
            <a:r>
              <a:rPr lang="ja-JP" altLang="en-US" sz="1200" b="1" dirty="0"/>
              <a:t>試合</a:t>
            </a:r>
            <a:endParaRPr lang="en-US" altLang="ja-JP" sz="1200" b="1" dirty="0"/>
          </a:p>
          <a:p>
            <a:pPr algn="ctr"/>
            <a:r>
              <a:rPr lang="en-US" altLang="ja-JP" sz="1200" b="1" dirty="0"/>
              <a:t>10:00</a:t>
            </a:r>
            <a:r>
              <a:rPr lang="ja-JP" altLang="en-US" sz="1200" b="1" dirty="0"/>
              <a:t>～</a:t>
            </a:r>
            <a:r>
              <a:rPr lang="en-US" altLang="ja-JP" sz="1200" b="1" dirty="0"/>
              <a:t>10:40</a:t>
            </a:r>
          </a:p>
          <a:p>
            <a:pPr algn="ctr"/>
            <a:r>
              <a:rPr lang="en-US" altLang="ja-JP" sz="1200" b="1" dirty="0"/>
              <a:t>(C)</a:t>
            </a:r>
            <a:endParaRPr lang="ja-JP" altLang="en-US" sz="1200" b="1" dirty="0"/>
          </a:p>
        </p:txBody>
      </p:sp>
      <p:sp>
        <p:nvSpPr>
          <p:cNvPr id="91" name="タイトル 104"/>
          <p:cNvSpPr txBox="1">
            <a:spLocks/>
          </p:cNvSpPr>
          <p:nvPr/>
        </p:nvSpPr>
        <p:spPr>
          <a:xfrm>
            <a:off x="-192739" y="2678055"/>
            <a:ext cx="2124093" cy="11909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200" b="1" dirty="0"/>
              <a:t>準決勝第</a:t>
            </a:r>
            <a:r>
              <a:rPr lang="en-US" altLang="ja-JP" sz="1200" b="1" dirty="0"/>
              <a:t>1</a:t>
            </a:r>
            <a:r>
              <a:rPr lang="ja-JP" altLang="en-US" sz="1200" b="1" dirty="0"/>
              <a:t>試合</a:t>
            </a:r>
            <a:endParaRPr lang="en-US" altLang="ja-JP" sz="1200" b="1" dirty="0"/>
          </a:p>
          <a:p>
            <a:pPr algn="ctr"/>
            <a:r>
              <a:rPr lang="en-US" altLang="ja-JP" sz="1200" b="1" dirty="0"/>
              <a:t>11:00</a:t>
            </a:r>
            <a:r>
              <a:rPr lang="ja-JP" altLang="en-US" sz="1200" b="1" dirty="0"/>
              <a:t>～</a:t>
            </a:r>
            <a:r>
              <a:rPr lang="en-US" altLang="ja-JP" sz="1200" b="1" dirty="0"/>
              <a:t>11:40</a:t>
            </a:r>
          </a:p>
          <a:p>
            <a:pPr algn="ctr"/>
            <a:r>
              <a:rPr lang="en-US" altLang="ja-JP" sz="1200" b="1" dirty="0"/>
              <a:t>(D)</a:t>
            </a:r>
            <a:endParaRPr lang="ja-JP" altLang="en-US" sz="1200" b="1" dirty="0"/>
          </a:p>
        </p:txBody>
      </p:sp>
      <p:sp>
        <p:nvSpPr>
          <p:cNvPr id="92" name="タイトル 104"/>
          <p:cNvSpPr txBox="1">
            <a:spLocks/>
          </p:cNvSpPr>
          <p:nvPr/>
        </p:nvSpPr>
        <p:spPr>
          <a:xfrm>
            <a:off x="7378629" y="1834079"/>
            <a:ext cx="2124093" cy="11102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1200" b="1" dirty="0"/>
              <a:t>3</a:t>
            </a:r>
            <a:r>
              <a:rPr lang="ja-JP" altLang="en-US" sz="1200" b="1" dirty="0"/>
              <a:t>位決定戦</a:t>
            </a:r>
            <a:endParaRPr lang="en-US" altLang="ja-JP" sz="1200" b="1" dirty="0"/>
          </a:p>
          <a:p>
            <a:pPr algn="ctr"/>
            <a:r>
              <a:rPr lang="en-US" altLang="ja-JP" sz="1200" b="1" dirty="0"/>
              <a:t>14:20</a:t>
            </a:r>
            <a:r>
              <a:rPr lang="ja-JP" altLang="en-US" sz="1200" b="1" dirty="0"/>
              <a:t>～</a:t>
            </a:r>
            <a:r>
              <a:rPr lang="en-US" altLang="ja-JP" sz="1200" b="1" dirty="0"/>
              <a:t>15:10</a:t>
            </a:r>
          </a:p>
          <a:p>
            <a:pPr algn="ctr"/>
            <a:r>
              <a:rPr lang="en-US" altLang="ja-JP" sz="1200" b="1" dirty="0"/>
              <a:t>(H)</a:t>
            </a:r>
            <a:endParaRPr lang="ja-JP" altLang="en-US" sz="1200" b="1" dirty="0"/>
          </a:p>
        </p:txBody>
      </p:sp>
      <p:sp>
        <p:nvSpPr>
          <p:cNvPr id="104" name="タイトル 104"/>
          <p:cNvSpPr txBox="1">
            <a:spLocks/>
          </p:cNvSpPr>
          <p:nvPr/>
        </p:nvSpPr>
        <p:spPr>
          <a:xfrm>
            <a:off x="2985665" y="2679623"/>
            <a:ext cx="2124093" cy="11909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200" b="1" dirty="0"/>
              <a:t>準決勝第</a:t>
            </a:r>
            <a:r>
              <a:rPr lang="en-US" altLang="ja-JP" sz="1200" b="1" dirty="0"/>
              <a:t>2</a:t>
            </a:r>
            <a:r>
              <a:rPr lang="ja-JP" altLang="en-US" sz="1200" b="1" dirty="0"/>
              <a:t>試合</a:t>
            </a:r>
            <a:endParaRPr lang="en-US" altLang="ja-JP" sz="1200" b="1" dirty="0"/>
          </a:p>
          <a:p>
            <a:pPr algn="ctr"/>
            <a:r>
              <a:rPr lang="en-US" altLang="ja-JP" sz="1200" b="1" dirty="0"/>
              <a:t>12:40</a:t>
            </a:r>
            <a:r>
              <a:rPr lang="ja-JP" altLang="en-US" sz="1200" b="1" dirty="0"/>
              <a:t>～</a:t>
            </a:r>
            <a:r>
              <a:rPr lang="en-US" altLang="ja-JP" sz="1200" b="1" dirty="0"/>
              <a:t>13:20</a:t>
            </a:r>
          </a:p>
          <a:p>
            <a:pPr algn="ctr"/>
            <a:r>
              <a:rPr lang="en-US" altLang="ja-JP" sz="1200" b="1" dirty="0"/>
              <a:t>(F)</a:t>
            </a:r>
            <a:endParaRPr lang="ja-JP" altLang="en-US" sz="1200" b="1" dirty="0"/>
          </a:p>
        </p:txBody>
      </p:sp>
      <p:sp>
        <p:nvSpPr>
          <p:cNvPr id="106" name="タイトル 104"/>
          <p:cNvSpPr txBox="1">
            <a:spLocks/>
          </p:cNvSpPr>
          <p:nvPr/>
        </p:nvSpPr>
        <p:spPr>
          <a:xfrm>
            <a:off x="5915676" y="2563729"/>
            <a:ext cx="2124093" cy="938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200" b="1" dirty="0"/>
              <a:t>敗者復活戦</a:t>
            </a:r>
            <a:endParaRPr lang="en-US" altLang="ja-JP" sz="1200" b="1" dirty="0"/>
          </a:p>
          <a:p>
            <a:pPr algn="ctr"/>
            <a:r>
              <a:rPr lang="en-US" altLang="ja-JP" sz="1200" b="1" dirty="0"/>
              <a:t>11:50</a:t>
            </a:r>
            <a:r>
              <a:rPr lang="ja-JP" altLang="en-US" sz="1200" b="1" dirty="0"/>
              <a:t>～</a:t>
            </a:r>
            <a:r>
              <a:rPr lang="en-US" altLang="ja-JP" sz="1200" b="1" dirty="0"/>
              <a:t>12:30</a:t>
            </a:r>
          </a:p>
          <a:p>
            <a:pPr algn="ctr"/>
            <a:r>
              <a:rPr lang="en-US" altLang="ja-JP" sz="1200" b="1" dirty="0"/>
              <a:t>(E)</a:t>
            </a:r>
          </a:p>
          <a:p>
            <a:pPr algn="ctr"/>
            <a:endParaRPr lang="ja-JP" altLang="en-US" sz="1200" b="1" dirty="0"/>
          </a:p>
        </p:txBody>
      </p:sp>
      <p:sp>
        <p:nvSpPr>
          <p:cNvPr id="107" name="タイトル 104"/>
          <p:cNvSpPr txBox="1">
            <a:spLocks/>
          </p:cNvSpPr>
          <p:nvPr/>
        </p:nvSpPr>
        <p:spPr>
          <a:xfrm>
            <a:off x="5320768" y="1750887"/>
            <a:ext cx="2124093" cy="11909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1200" b="1" dirty="0"/>
              <a:t>3</a:t>
            </a:r>
            <a:r>
              <a:rPr lang="ja-JP" altLang="en-US" sz="1200" b="1" dirty="0"/>
              <a:t>位決定戦</a:t>
            </a:r>
            <a:endParaRPr lang="en-US" altLang="ja-JP" sz="1200" b="1" dirty="0"/>
          </a:p>
          <a:p>
            <a:pPr algn="ctr"/>
            <a:r>
              <a:rPr lang="en-US" altLang="ja-JP" sz="1200" b="1" dirty="0"/>
              <a:t>13:30</a:t>
            </a:r>
            <a:r>
              <a:rPr lang="ja-JP" altLang="en-US" sz="1200" b="1" dirty="0"/>
              <a:t>～</a:t>
            </a:r>
            <a:r>
              <a:rPr lang="en-US" altLang="ja-JP" sz="1200" b="1" dirty="0"/>
              <a:t>14:10</a:t>
            </a:r>
          </a:p>
          <a:p>
            <a:pPr algn="ctr"/>
            <a:r>
              <a:rPr lang="en-US" altLang="ja-JP" sz="1200" b="1" dirty="0"/>
              <a:t>(G)</a:t>
            </a:r>
            <a:endParaRPr lang="ja-JP" altLang="en-US" sz="1200" b="1" dirty="0"/>
          </a:p>
        </p:txBody>
      </p:sp>
      <p:sp>
        <p:nvSpPr>
          <p:cNvPr id="108" name="タイトル 104"/>
          <p:cNvSpPr txBox="1">
            <a:spLocks/>
          </p:cNvSpPr>
          <p:nvPr/>
        </p:nvSpPr>
        <p:spPr>
          <a:xfrm>
            <a:off x="1402291" y="2062094"/>
            <a:ext cx="2124093" cy="11102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400" b="1" dirty="0"/>
              <a:t>決勝戦</a:t>
            </a:r>
            <a:endParaRPr lang="en-US" altLang="ja-JP" sz="1400" b="1" dirty="0"/>
          </a:p>
          <a:p>
            <a:pPr algn="ctr"/>
            <a:r>
              <a:rPr lang="en-US" altLang="ja-JP" sz="1400" b="1" dirty="0"/>
              <a:t>15:20</a:t>
            </a:r>
            <a:r>
              <a:rPr lang="ja-JP" altLang="en-US" sz="1400" b="1" dirty="0"/>
              <a:t>～</a:t>
            </a:r>
            <a:endParaRPr lang="en-US" altLang="ja-JP" sz="1400" b="1" dirty="0"/>
          </a:p>
          <a:p>
            <a:pPr algn="ctr"/>
            <a:r>
              <a:rPr lang="en-US" altLang="ja-JP" sz="1400" b="1" dirty="0"/>
              <a:t>(I)</a:t>
            </a:r>
            <a:endParaRPr lang="ja-JP" altLang="en-US" sz="1400" b="1" dirty="0"/>
          </a:p>
        </p:txBody>
      </p:sp>
      <p:sp>
        <p:nvSpPr>
          <p:cNvPr id="64" name="タイトル 104"/>
          <p:cNvSpPr txBox="1">
            <a:spLocks/>
          </p:cNvSpPr>
          <p:nvPr/>
        </p:nvSpPr>
        <p:spPr>
          <a:xfrm>
            <a:off x="863262" y="4771527"/>
            <a:ext cx="539029" cy="1618867"/>
          </a:xfrm>
          <a:prstGeom prst="rect">
            <a:avLst/>
          </a:prstGeom>
        </p:spPr>
        <p:txBody>
          <a:bodyPr vert="eaVert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b="1" dirty="0"/>
              <a:t>アブエルフェダ</a:t>
            </a:r>
            <a:endParaRPr lang="en-US" altLang="ja-JP" sz="1600" b="1" dirty="0"/>
          </a:p>
          <a:p>
            <a:r>
              <a:rPr lang="ja-JP" altLang="en-US" sz="1600" b="1" dirty="0"/>
              <a:t>ハムシーンズ</a:t>
            </a:r>
          </a:p>
        </p:txBody>
      </p:sp>
      <p:sp>
        <p:nvSpPr>
          <p:cNvPr id="69" name="タイトル 104"/>
          <p:cNvSpPr txBox="1">
            <a:spLocks/>
          </p:cNvSpPr>
          <p:nvPr/>
        </p:nvSpPr>
        <p:spPr>
          <a:xfrm>
            <a:off x="1673351" y="4770318"/>
            <a:ext cx="726637" cy="1429146"/>
          </a:xfrm>
          <a:prstGeom prst="rect">
            <a:avLst/>
          </a:prstGeom>
        </p:spPr>
        <p:txBody>
          <a:bodyPr vert="eaVert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b="1" dirty="0"/>
              <a:t>クフ王</a:t>
            </a:r>
            <a:endParaRPr lang="ja-JP" altLang="en-US" sz="1400" b="1" dirty="0"/>
          </a:p>
        </p:txBody>
      </p:sp>
      <p:sp>
        <p:nvSpPr>
          <p:cNvPr id="70" name="タイトル 104"/>
          <p:cNvSpPr txBox="1">
            <a:spLocks/>
          </p:cNvSpPr>
          <p:nvPr/>
        </p:nvSpPr>
        <p:spPr>
          <a:xfrm>
            <a:off x="2328671" y="4767270"/>
            <a:ext cx="726637" cy="1432194"/>
          </a:xfrm>
          <a:prstGeom prst="rect">
            <a:avLst/>
          </a:prstGeom>
        </p:spPr>
        <p:txBody>
          <a:bodyPr vert="eaVert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b="1" dirty="0"/>
              <a:t>アルバトロス</a:t>
            </a:r>
          </a:p>
        </p:txBody>
      </p:sp>
      <p:sp>
        <p:nvSpPr>
          <p:cNvPr id="71" name="タイトル 104"/>
          <p:cNvSpPr txBox="1">
            <a:spLocks/>
          </p:cNvSpPr>
          <p:nvPr/>
        </p:nvSpPr>
        <p:spPr>
          <a:xfrm>
            <a:off x="3163581" y="4758825"/>
            <a:ext cx="726637" cy="1381916"/>
          </a:xfrm>
          <a:prstGeom prst="rect">
            <a:avLst/>
          </a:prstGeom>
        </p:spPr>
        <p:txBody>
          <a:bodyPr vert="eaVert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b="1" dirty="0"/>
              <a:t>ファラオ</a:t>
            </a:r>
          </a:p>
        </p:txBody>
      </p:sp>
      <p:sp>
        <p:nvSpPr>
          <p:cNvPr id="72" name="タイトル 104"/>
          <p:cNvSpPr txBox="1">
            <a:spLocks/>
          </p:cNvSpPr>
          <p:nvPr/>
        </p:nvSpPr>
        <p:spPr>
          <a:xfrm>
            <a:off x="4075624" y="4758125"/>
            <a:ext cx="726637" cy="1696484"/>
          </a:xfrm>
          <a:prstGeom prst="rect">
            <a:avLst/>
          </a:prstGeom>
        </p:spPr>
        <p:txBody>
          <a:bodyPr vert="eaVert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b="1" dirty="0"/>
              <a:t>アルファゴジラズ</a:t>
            </a:r>
            <a:endParaRPr lang="ja-JP" altLang="en-US" sz="1400" b="1" dirty="0"/>
          </a:p>
        </p:txBody>
      </p:sp>
      <p:sp>
        <p:nvSpPr>
          <p:cNvPr id="74" name="タイトル 104"/>
          <p:cNvSpPr txBox="1">
            <a:spLocks/>
          </p:cNvSpPr>
          <p:nvPr/>
        </p:nvSpPr>
        <p:spPr>
          <a:xfrm>
            <a:off x="4959544" y="4764221"/>
            <a:ext cx="726637" cy="1930194"/>
          </a:xfrm>
          <a:prstGeom prst="rect">
            <a:avLst/>
          </a:prstGeom>
        </p:spPr>
        <p:txBody>
          <a:bodyPr vert="eaVert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b="1" dirty="0"/>
              <a:t>ペンアンドマイクス</a:t>
            </a:r>
            <a:endParaRPr lang="ja-JP" altLang="en-US" sz="1400" b="1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F6062D2-9643-C297-E220-9F7D4A9E9DCB}"/>
              </a:ext>
            </a:extLst>
          </p:cNvPr>
          <p:cNvSpPr txBox="1"/>
          <p:nvPr/>
        </p:nvSpPr>
        <p:spPr>
          <a:xfrm>
            <a:off x="6316932" y="5795586"/>
            <a:ext cx="27772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400" dirty="0">
                <a:effectLst/>
                <a:latin typeface="Times New Roman" panose="02020603050405020304" pitchFamily="18" charset="0"/>
                <a:ea typeface="ＭＳ ゴシック" panose="020B0609070205080204" pitchFamily="49" charset="-128"/>
              </a:rPr>
              <a:t>※試合進行の関係で、各試合のスケジュールが前後する可能性が御座います</a:t>
            </a:r>
            <a:endParaRPr lang="ja-JP" altLang="ja-JP" sz="1400" dirty="0">
              <a:effectLst/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548557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550</TotalTime>
  <Words>156</Words>
  <Application>Microsoft Office PowerPoint</Application>
  <PresentationFormat>画面に合わせる (4:3)</PresentationFormat>
  <Paragraphs>49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テーマ</vt:lpstr>
      <vt:lpstr>第76回ラムセス杯トーナメント表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志摩浩史</dc:creator>
  <cp:lastModifiedBy>ono george</cp:lastModifiedBy>
  <cp:revision>75</cp:revision>
  <cp:lastPrinted>2019-04-14T07:35:59Z</cp:lastPrinted>
  <dcterms:created xsi:type="dcterms:W3CDTF">2017-04-09T12:09:21Z</dcterms:created>
  <dcterms:modified xsi:type="dcterms:W3CDTF">2022-11-24T12:39:04Z</dcterms:modified>
</cp:coreProperties>
</file>